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4" r:id="rId23"/>
    <p:sldId id="263" r:id="rId24"/>
    <p:sldId id="265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F05BB-6F79-462A-9F63-FCF0C3622F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8682B0-5C92-4871-BD7A-16A8EA71A380}">
      <dgm:prSet phldrT="[Text]"/>
      <dgm:spPr/>
      <dgm:t>
        <a:bodyPr/>
        <a:lstStyle/>
        <a:p>
          <a:r>
            <a:rPr lang="en-US" dirty="0" err="1" smtClean="0"/>
            <a:t>Mr.Nguyễn</a:t>
          </a:r>
          <a:r>
            <a:rPr lang="en-US" dirty="0" smtClean="0"/>
            <a:t> Đức Lợi</a:t>
          </a:r>
          <a:endParaRPr lang="en-US" dirty="0"/>
        </a:p>
      </dgm:t>
    </dgm:pt>
    <dgm:pt modelId="{DE0CB6C8-C4FB-4D54-B052-FA1D3F0AB047}" type="parTrans" cxnId="{BE7FD78C-6C96-43B6-ADD5-2BCECE35B0C0}">
      <dgm:prSet/>
      <dgm:spPr/>
      <dgm:t>
        <a:bodyPr/>
        <a:lstStyle/>
        <a:p>
          <a:endParaRPr lang="en-US"/>
        </a:p>
      </dgm:t>
    </dgm:pt>
    <dgm:pt modelId="{FD337D20-FDA8-4F5F-98C9-905CEFB7CE5C}" type="sibTrans" cxnId="{BE7FD78C-6C96-43B6-ADD5-2BCECE35B0C0}">
      <dgm:prSet/>
      <dgm:spPr/>
      <dgm:t>
        <a:bodyPr/>
        <a:lstStyle/>
        <a:p>
          <a:endParaRPr lang="en-US"/>
        </a:p>
      </dgm:t>
    </dgm:pt>
    <dgm:pt modelId="{AFB2126C-D6AE-4703-A764-7F5A2C8A4DEC}">
      <dgm:prSet phldrT="[Text]"/>
      <dgm:spPr/>
      <dgm:t>
        <a:bodyPr/>
        <a:lstStyle/>
        <a:p>
          <a:r>
            <a:rPr lang="en-US" dirty="0" smtClean="0"/>
            <a:t>Supervisor</a:t>
          </a:r>
          <a:endParaRPr lang="en-US" dirty="0"/>
        </a:p>
      </dgm:t>
    </dgm:pt>
    <dgm:pt modelId="{205B2211-EDE8-4745-8C78-B23C76DFE341}" type="parTrans" cxnId="{82F4F5A2-5F0F-4597-A7CF-1A516450F479}">
      <dgm:prSet/>
      <dgm:spPr/>
      <dgm:t>
        <a:bodyPr/>
        <a:lstStyle/>
        <a:p>
          <a:endParaRPr lang="en-US"/>
        </a:p>
      </dgm:t>
    </dgm:pt>
    <dgm:pt modelId="{ACF51C13-E325-4FE1-A6DD-0BB61A93CD3A}" type="sibTrans" cxnId="{82F4F5A2-5F0F-4597-A7CF-1A516450F479}">
      <dgm:prSet/>
      <dgm:spPr/>
      <dgm:t>
        <a:bodyPr/>
        <a:lstStyle/>
        <a:p>
          <a:endParaRPr lang="en-US"/>
        </a:p>
      </dgm:t>
    </dgm:pt>
    <dgm:pt modelId="{3A2510FF-84E3-46E7-97B4-4B656431EA14}">
      <dgm:prSet phldrT="[Text]"/>
      <dgm:spPr/>
      <dgm:t>
        <a:bodyPr/>
        <a:lstStyle/>
        <a:p>
          <a:r>
            <a:rPr lang="en-US" dirty="0" err="1" smtClean="0"/>
            <a:t>Trần</a:t>
          </a:r>
          <a:r>
            <a:rPr lang="en-US" dirty="0" smtClean="0"/>
            <a:t> Nguyễn Minh Trung</a:t>
          </a:r>
          <a:endParaRPr lang="en-US" dirty="0"/>
        </a:p>
      </dgm:t>
    </dgm:pt>
    <dgm:pt modelId="{039B44C9-E2A3-44B5-8D67-B4103574A78B}" type="parTrans" cxnId="{7C6D1AE5-CB5A-465C-9870-294C8240C6E4}">
      <dgm:prSet/>
      <dgm:spPr/>
      <dgm:t>
        <a:bodyPr/>
        <a:lstStyle/>
        <a:p>
          <a:endParaRPr lang="en-US"/>
        </a:p>
      </dgm:t>
    </dgm:pt>
    <dgm:pt modelId="{9E841B98-5868-4F1D-9110-885E2C4DBD8A}" type="sibTrans" cxnId="{7C6D1AE5-CB5A-465C-9870-294C8240C6E4}">
      <dgm:prSet/>
      <dgm:spPr/>
      <dgm:t>
        <a:bodyPr/>
        <a:lstStyle/>
        <a:p>
          <a:endParaRPr lang="en-US"/>
        </a:p>
      </dgm:t>
    </dgm:pt>
    <dgm:pt modelId="{5A3D0569-1128-4CBA-8D5B-5FAEA646FD76}">
      <dgm:prSet phldrT="[Text]"/>
      <dgm:spPr/>
      <dgm:t>
        <a:bodyPr/>
        <a:lstStyle/>
        <a:p>
          <a:r>
            <a:rPr lang="en-US" dirty="0" smtClean="0"/>
            <a:t>Firmware: System architecture &amp; interface protocol</a:t>
          </a:r>
          <a:endParaRPr lang="en-US" dirty="0"/>
        </a:p>
      </dgm:t>
    </dgm:pt>
    <dgm:pt modelId="{1B4CE9C4-56FD-4B86-B0A9-8EEA62E339B7}" type="parTrans" cxnId="{6E337F64-6376-4F5C-9C45-C1D75D75B5CB}">
      <dgm:prSet/>
      <dgm:spPr/>
      <dgm:t>
        <a:bodyPr/>
        <a:lstStyle/>
        <a:p>
          <a:endParaRPr lang="en-US"/>
        </a:p>
      </dgm:t>
    </dgm:pt>
    <dgm:pt modelId="{A17DEFFD-00C3-4E62-9F04-2CD022C2C086}" type="sibTrans" cxnId="{6E337F64-6376-4F5C-9C45-C1D75D75B5CB}">
      <dgm:prSet/>
      <dgm:spPr/>
      <dgm:t>
        <a:bodyPr/>
        <a:lstStyle/>
        <a:p>
          <a:endParaRPr lang="en-US"/>
        </a:p>
      </dgm:t>
    </dgm:pt>
    <dgm:pt modelId="{C636EE67-8ABD-4FC0-B946-23BC39703799}">
      <dgm:prSet phldrT="[Text]"/>
      <dgm:spPr/>
      <dgm:t>
        <a:bodyPr/>
        <a:lstStyle/>
        <a:p>
          <a:r>
            <a:rPr lang="en-US" dirty="0" smtClean="0"/>
            <a:t>Software: Android Application</a:t>
          </a:r>
          <a:endParaRPr lang="en-US" dirty="0"/>
        </a:p>
      </dgm:t>
    </dgm:pt>
    <dgm:pt modelId="{46CD7236-CB4B-42C5-A68F-F489A89321AC}" type="parTrans" cxnId="{AC24E942-9CDB-41CD-A8CB-5CB08AE79023}">
      <dgm:prSet/>
      <dgm:spPr/>
      <dgm:t>
        <a:bodyPr/>
        <a:lstStyle/>
        <a:p>
          <a:endParaRPr lang="en-US"/>
        </a:p>
      </dgm:t>
    </dgm:pt>
    <dgm:pt modelId="{7FFEC3A5-F0D3-4106-AE5A-F3AFF0A996D8}" type="sibTrans" cxnId="{AC24E942-9CDB-41CD-A8CB-5CB08AE79023}">
      <dgm:prSet/>
      <dgm:spPr/>
      <dgm:t>
        <a:bodyPr/>
        <a:lstStyle/>
        <a:p>
          <a:endParaRPr lang="en-US"/>
        </a:p>
      </dgm:t>
    </dgm:pt>
    <dgm:pt modelId="{78A68719-7FD4-44E8-9AF4-005E31F2985B}">
      <dgm:prSet phldrT="[Text]"/>
      <dgm:spPr/>
      <dgm:t>
        <a:bodyPr/>
        <a:lstStyle/>
        <a:p>
          <a:r>
            <a:rPr lang="en-US" dirty="0" smtClean="0"/>
            <a:t>Bùi Phú Hiệp</a:t>
          </a:r>
          <a:endParaRPr lang="en-US" dirty="0"/>
        </a:p>
      </dgm:t>
    </dgm:pt>
    <dgm:pt modelId="{F2FDD084-7F88-4ABE-82C9-86C110140A01}" type="parTrans" cxnId="{405972A9-27A9-4ADC-B9AB-12AE98D25AB0}">
      <dgm:prSet/>
      <dgm:spPr/>
      <dgm:t>
        <a:bodyPr/>
        <a:lstStyle/>
        <a:p>
          <a:endParaRPr lang="en-US"/>
        </a:p>
      </dgm:t>
    </dgm:pt>
    <dgm:pt modelId="{ED82D2A5-16D7-4570-93CB-CF7843C80401}" type="sibTrans" cxnId="{405972A9-27A9-4ADC-B9AB-12AE98D25AB0}">
      <dgm:prSet/>
      <dgm:spPr/>
      <dgm:t>
        <a:bodyPr/>
        <a:lstStyle/>
        <a:p>
          <a:endParaRPr lang="en-US"/>
        </a:p>
      </dgm:t>
    </dgm:pt>
    <dgm:pt modelId="{3A29BB9C-2F10-428E-9E33-D4678CF2542C}">
      <dgm:prSet phldrT="[Text]"/>
      <dgm:spPr/>
      <dgm:t>
        <a:bodyPr/>
        <a:lstStyle/>
        <a:p>
          <a:r>
            <a:rPr lang="en-US" dirty="0" smtClean="0"/>
            <a:t>Nguyễn </a:t>
          </a:r>
          <a:r>
            <a:rPr lang="en-US" dirty="0" err="1" smtClean="0"/>
            <a:t>Đỗ</a:t>
          </a:r>
          <a:r>
            <a:rPr lang="en-US" dirty="0" smtClean="0"/>
            <a:t> </a:t>
          </a:r>
          <a:r>
            <a:rPr lang="en-US" dirty="0" err="1" smtClean="0"/>
            <a:t>Phương</a:t>
          </a:r>
          <a:r>
            <a:rPr lang="en-US" dirty="0" smtClean="0"/>
            <a:t> Huy</a:t>
          </a:r>
          <a:endParaRPr lang="en-US" dirty="0"/>
        </a:p>
      </dgm:t>
    </dgm:pt>
    <dgm:pt modelId="{967029D4-F887-4A11-BEEA-69E4F2DEFCDF}" type="parTrans" cxnId="{C867A2B6-4B6B-4ED4-B34A-90BB21E2F344}">
      <dgm:prSet/>
      <dgm:spPr/>
      <dgm:t>
        <a:bodyPr/>
        <a:lstStyle/>
        <a:p>
          <a:endParaRPr lang="en-US"/>
        </a:p>
      </dgm:t>
    </dgm:pt>
    <dgm:pt modelId="{1B3AF8BB-5CA8-4E06-8FB1-52FCF28377FA}" type="sibTrans" cxnId="{C867A2B6-4B6B-4ED4-B34A-90BB21E2F344}">
      <dgm:prSet/>
      <dgm:spPr/>
      <dgm:t>
        <a:bodyPr/>
        <a:lstStyle/>
        <a:p>
          <a:endParaRPr lang="en-US"/>
        </a:p>
      </dgm:t>
    </dgm:pt>
    <dgm:pt modelId="{688919A9-EF0C-491A-83AF-8E3A17FD86F9}">
      <dgm:prSet phldrT="[Text]"/>
      <dgm:spPr/>
      <dgm:t>
        <a:bodyPr/>
        <a:lstStyle/>
        <a:p>
          <a:r>
            <a:rPr lang="en-US" dirty="0" smtClean="0"/>
            <a:t>Hardware: Design &amp; Implement</a:t>
          </a:r>
          <a:endParaRPr lang="en-US" dirty="0"/>
        </a:p>
      </dgm:t>
    </dgm:pt>
    <dgm:pt modelId="{54C0519A-F61E-4E79-988C-85BE5718F42C}" type="parTrans" cxnId="{2B752EB9-5696-48CA-9FAF-07115207CF25}">
      <dgm:prSet/>
      <dgm:spPr/>
      <dgm:t>
        <a:bodyPr/>
        <a:lstStyle/>
        <a:p>
          <a:endParaRPr lang="en-US"/>
        </a:p>
      </dgm:t>
    </dgm:pt>
    <dgm:pt modelId="{684ABCA0-3FD1-436C-903D-DE14B2760B22}" type="sibTrans" cxnId="{2B752EB9-5696-48CA-9FAF-07115207CF25}">
      <dgm:prSet/>
      <dgm:spPr/>
      <dgm:t>
        <a:bodyPr/>
        <a:lstStyle/>
        <a:p>
          <a:endParaRPr lang="en-US"/>
        </a:p>
      </dgm:t>
    </dgm:pt>
    <dgm:pt modelId="{2013234F-7B13-4557-9928-EA4A8BB9A279}">
      <dgm:prSet phldrT="[Text]"/>
      <dgm:spPr/>
      <dgm:t>
        <a:bodyPr/>
        <a:lstStyle/>
        <a:p>
          <a:r>
            <a:rPr lang="en-US" dirty="0" smtClean="0"/>
            <a:t>Software: Web Server</a:t>
          </a:r>
          <a:endParaRPr lang="en-US" dirty="0"/>
        </a:p>
      </dgm:t>
    </dgm:pt>
    <dgm:pt modelId="{0726B021-5FE3-4924-B664-F4E98B9ABD9B}" type="parTrans" cxnId="{A45A86BA-AF91-4A4D-8673-8521BADE2D10}">
      <dgm:prSet/>
      <dgm:spPr/>
      <dgm:t>
        <a:bodyPr/>
        <a:lstStyle/>
        <a:p>
          <a:endParaRPr lang="en-US"/>
        </a:p>
      </dgm:t>
    </dgm:pt>
    <dgm:pt modelId="{8AE6107F-069F-484A-BC26-72F6017B321A}" type="sibTrans" cxnId="{A45A86BA-AF91-4A4D-8673-8521BADE2D10}">
      <dgm:prSet/>
      <dgm:spPr/>
      <dgm:t>
        <a:bodyPr/>
        <a:lstStyle/>
        <a:p>
          <a:endParaRPr lang="en-US"/>
        </a:p>
      </dgm:t>
    </dgm:pt>
    <dgm:pt modelId="{7473B965-E7D8-4A6C-A159-2E26548C641B}">
      <dgm:prSet phldrT="[Text]"/>
      <dgm:spPr/>
      <dgm:t>
        <a:bodyPr/>
        <a:lstStyle/>
        <a:p>
          <a:r>
            <a:rPr lang="en-US" dirty="0" smtClean="0"/>
            <a:t>Hardware: Implement</a:t>
          </a:r>
          <a:endParaRPr lang="en-US" dirty="0"/>
        </a:p>
      </dgm:t>
    </dgm:pt>
    <dgm:pt modelId="{DD8E1724-5C4A-4317-9C39-36E9659024F2}" type="parTrans" cxnId="{56F2F1CA-6AB1-42A2-AC2B-A70872BA8862}">
      <dgm:prSet/>
      <dgm:spPr/>
      <dgm:t>
        <a:bodyPr/>
        <a:lstStyle/>
        <a:p>
          <a:endParaRPr lang="en-US"/>
        </a:p>
      </dgm:t>
    </dgm:pt>
    <dgm:pt modelId="{85428CED-3DA1-4C17-A5CB-2228BFC6AC35}" type="sibTrans" cxnId="{56F2F1CA-6AB1-42A2-AC2B-A70872BA8862}">
      <dgm:prSet/>
      <dgm:spPr/>
      <dgm:t>
        <a:bodyPr/>
        <a:lstStyle/>
        <a:p>
          <a:endParaRPr lang="en-US"/>
        </a:p>
      </dgm:t>
    </dgm:pt>
    <dgm:pt modelId="{67CD6434-8F6B-4939-8DD9-02AD99F3987D}">
      <dgm:prSet phldrT="[Text]"/>
      <dgm:spPr/>
      <dgm:t>
        <a:bodyPr/>
        <a:lstStyle/>
        <a:p>
          <a:r>
            <a:rPr lang="en-US" dirty="0" smtClean="0"/>
            <a:t>Testing: Design and Execute</a:t>
          </a:r>
          <a:endParaRPr lang="en-US" dirty="0"/>
        </a:p>
      </dgm:t>
    </dgm:pt>
    <dgm:pt modelId="{3ABDD7F2-7AB7-4472-AC15-4B91EF8B48E4}" type="parTrans" cxnId="{1B78D305-49D2-4722-A5DB-0DA4440BB6A5}">
      <dgm:prSet/>
      <dgm:spPr/>
      <dgm:t>
        <a:bodyPr/>
        <a:lstStyle/>
        <a:p>
          <a:endParaRPr lang="en-US"/>
        </a:p>
      </dgm:t>
    </dgm:pt>
    <dgm:pt modelId="{09F7767B-0CC9-4B22-A574-4B82DF0426C6}" type="sibTrans" cxnId="{1B78D305-49D2-4722-A5DB-0DA4440BB6A5}">
      <dgm:prSet/>
      <dgm:spPr/>
      <dgm:t>
        <a:bodyPr/>
        <a:lstStyle/>
        <a:p>
          <a:endParaRPr lang="en-US"/>
        </a:p>
      </dgm:t>
    </dgm:pt>
    <dgm:pt modelId="{A4FB5401-B0CE-4350-9670-906A27363967}" type="pres">
      <dgm:prSet presAssocID="{CD6F05BB-6F79-462A-9F63-FCF0C3622F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65D33-DF62-4220-B863-85C89A7D5CE8}" type="pres">
      <dgm:prSet presAssocID="{E38682B0-5C92-4871-BD7A-16A8EA71A38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F3773-474C-4D4F-A51F-0E7824155C6A}" type="pres">
      <dgm:prSet presAssocID="{E38682B0-5C92-4871-BD7A-16A8EA71A380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995D4-2F3A-45E3-AD9C-AFE05C029EA9}" type="pres">
      <dgm:prSet presAssocID="{3A2510FF-84E3-46E7-97B4-4B656431EA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C3895-AFAE-4A9B-AD09-4CDC02EF9D15}" type="pres">
      <dgm:prSet presAssocID="{3A2510FF-84E3-46E7-97B4-4B656431EA1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F5D92-E0D6-4D94-8F8B-740132A04AD2}" type="pres">
      <dgm:prSet presAssocID="{78A68719-7FD4-44E8-9AF4-005E31F2985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85A0-B287-4F63-AD59-3C8EEC7DC7CE}" type="pres">
      <dgm:prSet presAssocID="{78A68719-7FD4-44E8-9AF4-005E31F2985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4C492-6EC8-4693-AA5F-923467A68245}" type="pres">
      <dgm:prSet presAssocID="{3A29BB9C-2F10-428E-9E33-D4678CF254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76393-FE7D-451F-B9BC-A8083DA83AE7}" type="pres">
      <dgm:prSet presAssocID="{3A29BB9C-2F10-428E-9E33-D4678CF2542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972A9-27A9-4ADC-B9AB-12AE98D25AB0}" srcId="{CD6F05BB-6F79-462A-9F63-FCF0C3622F06}" destId="{78A68719-7FD4-44E8-9AF4-005E31F2985B}" srcOrd="2" destOrd="0" parTransId="{F2FDD084-7F88-4ABE-82C9-86C110140A01}" sibTransId="{ED82D2A5-16D7-4570-93CB-CF7843C80401}"/>
    <dgm:cxn modelId="{56F2F1CA-6AB1-42A2-AC2B-A70872BA8862}" srcId="{3A29BB9C-2F10-428E-9E33-D4678CF2542C}" destId="{7473B965-E7D8-4A6C-A159-2E26548C641B}" srcOrd="0" destOrd="0" parTransId="{DD8E1724-5C4A-4317-9C39-36E9659024F2}" sibTransId="{85428CED-3DA1-4C17-A5CB-2228BFC6AC35}"/>
    <dgm:cxn modelId="{AC24E942-9CDB-41CD-A8CB-5CB08AE79023}" srcId="{3A2510FF-84E3-46E7-97B4-4B656431EA14}" destId="{C636EE67-8ABD-4FC0-B946-23BC39703799}" srcOrd="1" destOrd="0" parTransId="{46CD7236-CB4B-42C5-A68F-F489A89321AC}" sibTransId="{7FFEC3A5-F0D3-4106-AE5A-F3AFF0A996D8}"/>
    <dgm:cxn modelId="{2B752EB9-5696-48CA-9FAF-07115207CF25}" srcId="{78A68719-7FD4-44E8-9AF4-005E31F2985B}" destId="{688919A9-EF0C-491A-83AF-8E3A17FD86F9}" srcOrd="0" destOrd="0" parTransId="{54C0519A-F61E-4E79-988C-85BE5718F42C}" sibTransId="{684ABCA0-3FD1-436C-903D-DE14B2760B22}"/>
    <dgm:cxn modelId="{C867A2B6-4B6B-4ED4-B34A-90BB21E2F344}" srcId="{CD6F05BB-6F79-462A-9F63-FCF0C3622F06}" destId="{3A29BB9C-2F10-428E-9E33-D4678CF2542C}" srcOrd="3" destOrd="0" parTransId="{967029D4-F887-4A11-BEEA-69E4F2DEFCDF}" sibTransId="{1B3AF8BB-5CA8-4E06-8FB1-52FCF28377FA}"/>
    <dgm:cxn modelId="{CE926DD6-E22F-4705-9F14-16C258E7170E}" type="presOf" srcId="{5A3D0569-1128-4CBA-8D5B-5FAEA646FD76}" destId="{AB9C3895-AFAE-4A9B-AD09-4CDC02EF9D15}" srcOrd="0" destOrd="0" presId="urn:microsoft.com/office/officeart/2005/8/layout/vList2"/>
    <dgm:cxn modelId="{7C6D1AE5-CB5A-465C-9870-294C8240C6E4}" srcId="{CD6F05BB-6F79-462A-9F63-FCF0C3622F06}" destId="{3A2510FF-84E3-46E7-97B4-4B656431EA14}" srcOrd="1" destOrd="0" parTransId="{039B44C9-E2A3-44B5-8D67-B4103574A78B}" sibTransId="{9E841B98-5868-4F1D-9110-885E2C4DBD8A}"/>
    <dgm:cxn modelId="{EB83E38E-9656-425D-8660-65589440301E}" type="presOf" srcId="{3A2510FF-84E3-46E7-97B4-4B656431EA14}" destId="{1AF995D4-2F3A-45E3-AD9C-AFE05C029EA9}" srcOrd="0" destOrd="0" presId="urn:microsoft.com/office/officeart/2005/8/layout/vList2"/>
    <dgm:cxn modelId="{BCAC4BCA-B5D9-44A2-AE82-BE1AE83AD8AB}" type="presOf" srcId="{3A29BB9C-2F10-428E-9E33-D4678CF2542C}" destId="{8174C492-6EC8-4693-AA5F-923467A68245}" srcOrd="0" destOrd="0" presId="urn:microsoft.com/office/officeart/2005/8/layout/vList2"/>
    <dgm:cxn modelId="{53D5A921-92DC-4AF4-81FF-05579987A5FF}" type="presOf" srcId="{E38682B0-5C92-4871-BD7A-16A8EA71A380}" destId="{DAF65D33-DF62-4220-B863-85C89A7D5CE8}" srcOrd="0" destOrd="0" presId="urn:microsoft.com/office/officeart/2005/8/layout/vList2"/>
    <dgm:cxn modelId="{95BAE86F-965C-4754-A73A-7476072ADD1F}" type="presOf" srcId="{AFB2126C-D6AE-4703-A764-7F5A2C8A4DEC}" destId="{740F3773-474C-4D4F-A51F-0E7824155C6A}" srcOrd="0" destOrd="0" presId="urn:microsoft.com/office/officeart/2005/8/layout/vList2"/>
    <dgm:cxn modelId="{B7513843-BCB9-4B46-8B3E-A83BB5FDAFCC}" type="presOf" srcId="{7473B965-E7D8-4A6C-A159-2E26548C641B}" destId="{C7476393-FE7D-451F-B9BC-A8083DA83AE7}" srcOrd="0" destOrd="0" presId="urn:microsoft.com/office/officeart/2005/8/layout/vList2"/>
    <dgm:cxn modelId="{A66A0676-3A2E-44C8-8DBF-479BD749DC3F}" type="presOf" srcId="{67CD6434-8F6B-4939-8DD9-02AD99F3987D}" destId="{C7476393-FE7D-451F-B9BC-A8083DA83AE7}" srcOrd="0" destOrd="1" presId="urn:microsoft.com/office/officeart/2005/8/layout/vList2"/>
    <dgm:cxn modelId="{1B78D305-49D2-4722-A5DB-0DA4440BB6A5}" srcId="{3A29BB9C-2F10-428E-9E33-D4678CF2542C}" destId="{67CD6434-8F6B-4939-8DD9-02AD99F3987D}" srcOrd="1" destOrd="0" parTransId="{3ABDD7F2-7AB7-4472-AC15-4B91EF8B48E4}" sibTransId="{09F7767B-0CC9-4B22-A574-4B82DF0426C6}"/>
    <dgm:cxn modelId="{839EE6D1-80FD-44AF-B5AC-C8C4114A5556}" type="presOf" srcId="{688919A9-EF0C-491A-83AF-8E3A17FD86F9}" destId="{DA3A85A0-B287-4F63-AD59-3C8EEC7DC7CE}" srcOrd="0" destOrd="0" presId="urn:microsoft.com/office/officeart/2005/8/layout/vList2"/>
    <dgm:cxn modelId="{B9CB73E7-4DD6-42B2-8697-D6E9FCA3F914}" type="presOf" srcId="{2013234F-7B13-4557-9928-EA4A8BB9A279}" destId="{DA3A85A0-B287-4F63-AD59-3C8EEC7DC7CE}" srcOrd="0" destOrd="1" presId="urn:microsoft.com/office/officeart/2005/8/layout/vList2"/>
    <dgm:cxn modelId="{B059D223-F5ED-457C-AC44-50526239ADB9}" type="presOf" srcId="{C636EE67-8ABD-4FC0-B946-23BC39703799}" destId="{AB9C3895-AFAE-4A9B-AD09-4CDC02EF9D15}" srcOrd="0" destOrd="1" presId="urn:microsoft.com/office/officeart/2005/8/layout/vList2"/>
    <dgm:cxn modelId="{6E337F64-6376-4F5C-9C45-C1D75D75B5CB}" srcId="{3A2510FF-84E3-46E7-97B4-4B656431EA14}" destId="{5A3D0569-1128-4CBA-8D5B-5FAEA646FD76}" srcOrd="0" destOrd="0" parTransId="{1B4CE9C4-56FD-4B86-B0A9-8EEA62E339B7}" sibTransId="{A17DEFFD-00C3-4E62-9F04-2CD022C2C086}"/>
    <dgm:cxn modelId="{BE7FD78C-6C96-43B6-ADD5-2BCECE35B0C0}" srcId="{CD6F05BB-6F79-462A-9F63-FCF0C3622F06}" destId="{E38682B0-5C92-4871-BD7A-16A8EA71A380}" srcOrd="0" destOrd="0" parTransId="{DE0CB6C8-C4FB-4D54-B052-FA1D3F0AB047}" sibTransId="{FD337D20-FDA8-4F5F-98C9-905CEFB7CE5C}"/>
    <dgm:cxn modelId="{F1D85FD5-03E7-43F6-AD0C-78D03EB701C2}" type="presOf" srcId="{CD6F05BB-6F79-462A-9F63-FCF0C3622F06}" destId="{A4FB5401-B0CE-4350-9670-906A27363967}" srcOrd="0" destOrd="0" presId="urn:microsoft.com/office/officeart/2005/8/layout/vList2"/>
    <dgm:cxn modelId="{CDB47C81-DB3F-4ABC-AEB4-554797D57B88}" type="presOf" srcId="{78A68719-7FD4-44E8-9AF4-005E31F2985B}" destId="{6F4F5D92-E0D6-4D94-8F8B-740132A04AD2}" srcOrd="0" destOrd="0" presId="urn:microsoft.com/office/officeart/2005/8/layout/vList2"/>
    <dgm:cxn modelId="{82F4F5A2-5F0F-4597-A7CF-1A516450F479}" srcId="{E38682B0-5C92-4871-BD7A-16A8EA71A380}" destId="{AFB2126C-D6AE-4703-A764-7F5A2C8A4DEC}" srcOrd="0" destOrd="0" parTransId="{205B2211-EDE8-4745-8C78-B23C76DFE341}" sibTransId="{ACF51C13-E325-4FE1-A6DD-0BB61A93CD3A}"/>
    <dgm:cxn modelId="{A45A86BA-AF91-4A4D-8673-8521BADE2D10}" srcId="{78A68719-7FD4-44E8-9AF4-005E31F2985B}" destId="{2013234F-7B13-4557-9928-EA4A8BB9A279}" srcOrd="1" destOrd="0" parTransId="{0726B021-5FE3-4924-B664-F4E98B9ABD9B}" sibTransId="{8AE6107F-069F-484A-BC26-72F6017B321A}"/>
    <dgm:cxn modelId="{961900AD-4969-442E-AAAC-4897307E8CA4}" type="presParOf" srcId="{A4FB5401-B0CE-4350-9670-906A27363967}" destId="{DAF65D33-DF62-4220-B863-85C89A7D5CE8}" srcOrd="0" destOrd="0" presId="urn:microsoft.com/office/officeart/2005/8/layout/vList2"/>
    <dgm:cxn modelId="{DD2DFAFE-519E-4400-B821-809EA9E8DF06}" type="presParOf" srcId="{A4FB5401-B0CE-4350-9670-906A27363967}" destId="{740F3773-474C-4D4F-A51F-0E7824155C6A}" srcOrd="1" destOrd="0" presId="urn:microsoft.com/office/officeart/2005/8/layout/vList2"/>
    <dgm:cxn modelId="{CF9E428D-5CA0-4CBA-BB90-A833DEE01596}" type="presParOf" srcId="{A4FB5401-B0CE-4350-9670-906A27363967}" destId="{1AF995D4-2F3A-45E3-AD9C-AFE05C029EA9}" srcOrd="2" destOrd="0" presId="urn:microsoft.com/office/officeart/2005/8/layout/vList2"/>
    <dgm:cxn modelId="{1E23899F-D1D6-417A-B845-90C9E3FFEC03}" type="presParOf" srcId="{A4FB5401-B0CE-4350-9670-906A27363967}" destId="{AB9C3895-AFAE-4A9B-AD09-4CDC02EF9D15}" srcOrd="3" destOrd="0" presId="urn:microsoft.com/office/officeart/2005/8/layout/vList2"/>
    <dgm:cxn modelId="{A5B74743-487F-4928-AE8E-A659F5381DA2}" type="presParOf" srcId="{A4FB5401-B0CE-4350-9670-906A27363967}" destId="{6F4F5D92-E0D6-4D94-8F8B-740132A04AD2}" srcOrd="4" destOrd="0" presId="urn:microsoft.com/office/officeart/2005/8/layout/vList2"/>
    <dgm:cxn modelId="{5E0349EE-4CC0-4C30-859E-4D2E93593ED9}" type="presParOf" srcId="{A4FB5401-B0CE-4350-9670-906A27363967}" destId="{DA3A85A0-B287-4F63-AD59-3C8EEC7DC7CE}" srcOrd="5" destOrd="0" presId="urn:microsoft.com/office/officeart/2005/8/layout/vList2"/>
    <dgm:cxn modelId="{BCEBCAE2-69B2-43C4-BB4C-1F31A22FFEF9}" type="presParOf" srcId="{A4FB5401-B0CE-4350-9670-906A27363967}" destId="{8174C492-6EC8-4693-AA5F-923467A68245}" srcOrd="6" destOrd="0" presId="urn:microsoft.com/office/officeart/2005/8/layout/vList2"/>
    <dgm:cxn modelId="{E3B2BB32-77B2-4854-A243-72D1E1946A3E}" type="presParOf" srcId="{A4FB5401-B0CE-4350-9670-906A27363967}" destId="{C7476393-FE7D-451F-B9BC-A8083DA83AE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65D33-DF62-4220-B863-85C89A7D5CE8}">
      <dsp:nvSpPr>
        <dsp:cNvPr id="0" name=""/>
        <dsp:cNvSpPr/>
      </dsp:nvSpPr>
      <dsp:spPr>
        <a:xfrm>
          <a:off x="0" y="371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Mr.Nguyễn</a:t>
          </a:r>
          <a:r>
            <a:rPr lang="en-US" sz="2200" kern="1200" dirty="0" smtClean="0"/>
            <a:t> Đức Lợi</a:t>
          </a:r>
          <a:endParaRPr lang="en-US" sz="2200" kern="1200" dirty="0"/>
        </a:p>
      </dsp:txBody>
      <dsp:txXfrm>
        <a:off x="25759" y="29474"/>
        <a:ext cx="6192529" cy="476152"/>
      </dsp:txXfrm>
    </dsp:sp>
    <dsp:sp modelId="{740F3773-474C-4D4F-A51F-0E7824155C6A}">
      <dsp:nvSpPr>
        <dsp:cNvPr id="0" name=""/>
        <dsp:cNvSpPr/>
      </dsp:nvSpPr>
      <dsp:spPr>
        <a:xfrm>
          <a:off x="0" y="531385"/>
          <a:ext cx="624404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Supervisor</a:t>
          </a:r>
          <a:endParaRPr lang="en-US" sz="1700" kern="1200" dirty="0"/>
        </a:p>
      </dsp:txBody>
      <dsp:txXfrm>
        <a:off x="0" y="531385"/>
        <a:ext cx="6244047" cy="364320"/>
      </dsp:txXfrm>
    </dsp:sp>
    <dsp:sp modelId="{1AF995D4-2F3A-45E3-AD9C-AFE05C029EA9}">
      <dsp:nvSpPr>
        <dsp:cNvPr id="0" name=""/>
        <dsp:cNvSpPr/>
      </dsp:nvSpPr>
      <dsp:spPr>
        <a:xfrm>
          <a:off x="0" y="89570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Trần</a:t>
          </a:r>
          <a:r>
            <a:rPr lang="en-US" sz="2200" kern="1200" dirty="0" smtClean="0"/>
            <a:t> Nguyễn Minh Trung</a:t>
          </a:r>
          <a:endParaRPr lang="en-US" sz="2200" kern="1200" dirty="0"/>
        </a:p>
      </dsp:txBody>
      <dsp:txXfrm>
        <a:off x="25759" y="921464"/>
        <a:ext cx="6192529" cy="476152"/>
      </dsp:txXfrm>
    </dsp:sp>
    <dsp:sp modelId="{AB9C3895-AFAE-4A9B-AD09-4CDC02EF9D15}">
      <dsp:nvSpPr>
        <dsp:cNvPr id="0" name=""/>
        <dsp:cNvSpPr/>
      </dsp:nvSpPr>
      <dsp:spPr>
        <a:xfrm>
          <a:off x="0" y="142337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Firmware: System architecture &amp; interface protocol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Android Application</a:t>
          </a:r>
          <a:endParaRPr lang="en-US" sz="1700" kern="1200" dirty="0"/>
        </a:p>
      </dsp:txBody>
      <dsp:txXfrm>
        <a:off x="0" y="1423375"/>
        <a:ext cx="6244047" cy="592020"/>
      </dsp:txXfrm>
    </dsp:sp>
    <dsp:sp modelId="{6F4F5D92-E0D6-4D94-8F8B-740132A04AD2}">
      <dsp:nvSpPr>
        <dsp:cNvPr id="0" name=""/>
        <dsp:cNvSpPr/>
      </dsp:nvSpPr>
      <dsp:spPr>
        <a:xfrm>
          <a:off x="0" y="201539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Bùi Phú Hiệp</a:t>
          </a:r>
          <a:endParaRPr lang="en-US" sz="2200" kern="1200" dirty="0"/>
        </a:p>
      </dsp:txBody>
      <dsp:txXfrm>
        <a:off x="25759" y="2041154"/>
        <a:ext cx="6192529" cy="476152"/>
      </dsp:txXfrm>
    </dsp:sp>
    <dsp:sp modelId="{DA3A85A0-B287-4F63-AD59-3C8EEC7DC7CE}">
      <dsp:nvSpPr>
        <dsp:cNvPr id="0" name=""/>
        <dsp:cNvSpPr/>
      </dsp:nvSpPr>
      <dsp:spPr>
        <a:xfrm>
          <a:off x="0" y="254306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Design &amp;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Web Server</a:t>
          </a:r>
          <a:endParaRPr lang="en-US" sz="1700" kern="1200" dirty="0"/>
        </a:p>
      </dsp:txBody>
      <dsp:txXfrm>
        <a:off x="0" y="2543065"/>
        <a:ext cx="6244047" cy="592020"/>
      </dsp:txXfrm>
    </dsp:sp>
    <dsp:sp modelId="{8174C492-6EC8-4693-AA5F-923467A68245}">
      <dsp:nvSpPr>
        <dsp:cNvPr id="0" name=""/>
        <dsp:cNvSpPr/>
      </dsp:nvSpPr>
      <dsp:spPr>
        <a:xfrm>
          <a:off x="0" y="313508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Nguyễn </a:t>
          </a:r>
          <a:r>
            <a:rPr lang="en-US" sz="2200" kern="1200" dirty="0" err="1" smtClean="0"/>
            <a:t>Đỗ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Phương</a:t>
          </a:r>
          <a:r>
            <a:rPr lang="en-US" sz="2200" kern="1200" dirty="0" smtClean="0"/>
            <a:t> Huy</a:t>
          </a:r>
          <a:endParaRPr lang="en-US" sz="2200" kern="1200" dirty="0"/>
        </a:p>
      </dsp:txBody>
      <dsp:txXfrm>
        <a:off x="25759" y="3160844"/>
        <a:ext cx="6192529" cy="476152"/>
      </dsp:txXfrm>
    </dsp:sp>
    <dsp:sp modelId="{C7476393-FE7D-451F-B9BC-A8083DA83AE7}">
      <dsp:nvSpPr>
        <dsp:cNvPr id="0" name=""/>
        <dsp:cNvSpPr/>
      </dsp:nvSpPr>
      <dsp:spPr>
        <a:xfrm>
          <a:off x="0" y="366275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Testing: Design and Execute</a:t>
          </a:r>
          <a:endParaRPr lang="en-US" sz="1700" kern="1200" dirty="0"/>
        </a:p>
      </dsp:txBody>
      <dsp:txXfrm>
        <a:off x="0" y="3662755"/>
        <a:ext cx="6244047" cy="59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2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3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9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5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8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4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8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8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Parking Guidance System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3816762"/>
              <a:ext cx="952500" cy="952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285" y="187004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999" y="5716619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57495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5749575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4090416" y="1902999"/>
                    <a:ext cx="4626864" cy="478002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0416" y="917543"/>
                    <a:ext cx="952500" cy="9525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25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grpSp>
          <p:nvGrpSpPr>
            <p:cNvPr id="25" name="Group 24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0" name="Group 29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39" name="Elbow Connector 38"/>
            <p:cNvCxnSpPr>
              <a:stCxn id="26" idx="3"/>
              <a:endCxn id="31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6" idx="3"/>
              <a:endCxn id="34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26" idx="3"/>
              <a:endCxn id="32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26" idx="3"/>
              <a:endCxn id="33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009609" y="5347287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3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4661536" y="2822544"/>
              <a:ext cx="958215" cy="147046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4659250" y="4293011"/>
              <a:ext cx="960501" cy="1423607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2121" y="3034854"/>
              <a:ext cx="20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Information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63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8" name="Elbow Connector 7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29602" y="3858686"/>
              <a:ext cx="113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Send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0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5" name="Elbow Connector 4"/>
            <p:cNvCxnSpPr>
              <a:stCxn id="27" idx="3"/>
              <a:endCxn id="28" idx="1"/>
            </p:cNvCxnSpPr>
            <p:nvPr/>
          </p:nvCxnSpPr>
          <p:spPr>
            <a:xfrm>
              <a:off x="4103061" y="4334935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668793" y="3838486"/>
              <a:ext cx="1923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Receive command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9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274679" y="2963669"/>
              <a:ext cx="153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Status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6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7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155650" y="1449038"/>
            <a:ext cx="8127492" cy="2870550"/>
            <a:chOff x="2155650" y="1449038"/>
            <a:chExt cx="8127492" cy="287055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04235" y="1724113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8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1690688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3367088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0" y="1449038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1690688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3367088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813900" y="2166938"/>
            <a:ext cx="2516743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813900" y="2166938"/>
            <a:ext cx="2516743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108150" y="2166938"/>
            <a:ext cx="2269950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108150" y="2166938"/>
            <a:ext cx="2269950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9" y="4879086"/>
            <a:ext cx="952500" cy="952500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43" idx="2"/>
            <a:endCxn id="3" idx="0"/>
          </p:cNvCxnSpPr>
          <p:nvPr/>
        </p:nvCxnSpPr>
        <p:spPr>
          <a:xfrm rot="5400000">
            <a:off x="5098876" y="3881961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5999" y="3474006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Get Information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55650" y="1449038"/>
            <a:ext cx="8127492" cy="4382548"/>
            <a:chOff x="2155650" y="1449038"/>
            <a:chExt cx="8127492" cy="43825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9" y="4879086"/>
              <a:ext cx="952500" cy="952500"/>
            </a:xfrm>
            <a:prstGeom prst="rect">
              <a:avLst/>
            </a:prstGeom>
          </p:spPr>
        </p:pic>
      </p:grpSp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098875" y="3881962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95998" y="3676531"/>
            <a:ext cx="18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Issue a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79348018"/>
              </p:ext>
            </p:extLst>
          </p:nvPr>
        </p:nvGraphicFramePr>
        <p:xfrm>
          <a:off x="838200" y="1690688"/>
          <a:ext cx="6244047" cy="425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5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1690688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3367088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0" y="1449038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1690688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3367088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813900" y="2166938"/>
            <a:ext cx="2516743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813900" y="2166938"/>
            <a:ext cx="2516743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108150" y="2166938"/>
            <a:ext cx="2269950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108150" y="2166938"/>
            <a:ext cx="2269950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9" y="4879086"/>
            <a:ext cx="952500" cy="952500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098875" y="3881962"/>
            <a:ext cx="1994249" cy="1"/>
          </a:xfrm>
          <a:prstGeom prst="bentConnector3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3899" y="173041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Send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5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85" y="5772449"/>
            <a:ext cx="952500" cy="952500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27" idx="2"/>
            <a:endCxn id="41" idx="0"/>
          </p:cNvCxnSpPr>
          <p:nvPr/>
        </p:nvCxnSpPr>
        <p:spPr>
          <a:xfrm rot="5400000">
            <a:off x="2861691" y="5576305"/>
            <a:ext cx="392288" cy="12700"/>
          </a:xfrm>
          <a:prstGeom prst="bentConnector3">
            <a:avLst>
              <a:gd name="adj1" fmla="val 6554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35" y="1721005"/>
            <a:ext cx="952500" cy="9525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3" idx="2"/>
            <a:endCxn id="27" idx="0"/>
          </p:cNvCxnSpPr>
          <p:nvPr/>
        </p:nvCxnSpPr>
        <p:spPr>
          <a:xfrm rot="16200000" flipH="1">
            <a:off x="2746558" y="2978432"/>
            <a:ext cx="616204" cy="6350"/>
          </a:xfrm>
          <a:prstGeom prst="bentConnector3">
            <a:avLst>
              <a:gd name="adj1" fmla="val 71764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0" y="3879105"/>
            <a:ext cx="952500" cy="95250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45" idx="3"/>
            <a:endCxn id="27" idx="1"/>
          </p:cNvCxnSpPr>
          <p:nvPr/>
        </p:nvCxnSpPr>
        <p:spPr>
          <a:xfrm flipV="1">
            <a:off x="1250800" y="4334935"/>
            <a:ext cx="761809" cy="20420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9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915346" y="1692886"/>
            <a:ext cx="1418" cy="4123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754" y="1690688"/>
            <a:ext cx="303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19601" y="1696270"/>
            <a:ext cx="3028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9" y="2802153"/>
            <a:ext cx="4292177" cy="2423004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2153"/>
            <a:ext cx="3028756" cy="24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 descr="Hh848246.1AFE20BAB0052F5AB0FC400BF3B6F3F7(en-us,PandP.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55" y="1970586"/>
            <a:ext cx="6430282" cy="415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532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218788"/>
            <a:ext cx="10515600" cy="56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3288"/>
            <a:ext cx="10058400" cy="461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555" y="1690688"/>
            <a:ext cx="7754889" cy="45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62" y="365125"/>
            <a:ext cx="6190476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889" y="1690688"/>
            <a:ext cx="5586222" cy="49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40002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</a:p>
          <a:p>
            <a:r>
              <a:rPr lang="en-US" dirty="0" smtClean="0"/>
              <a:t>Advantages &amp; Disadvantages</a:t>
            </a:r>
          </a:p>
          <a:p>
            <a:r>
              <a:rPr lang="en-US" dirty="0" smtClean="0"/>
              <a:t>Future 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98720" cy="3749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575048" cy="51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690688"/>
            <a:ext cx="5132832" cy="51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1690688"/>
            <a:ext cx="5238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690688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2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89553" y="477433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</a:t>
            </a:r>
            <a:r>
              <a:rPr lang="en-US" b="1" baseline="30000" dirty="0" err="1" smtClean="0"/>
              <a:t>2</a:t>
            </a:r>
            <a:r>
              <a:rPr lang="en-US" b="1" dirty="0" err="1" smtClean="0"/>
              <a:t>C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384392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42583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A5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88294" y="326164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HMC5883L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8" idx="3"/>
            <a:endCxn id="28" idx="1"/>
          </p:cNvCxnSpPr>
          <p:nvPr/>
        </p:nvCxnSpPr>
        <p:spPr>
          <a:xfrm>
            <a:off x="2799548" y="3719549"/>
            <a:ext cx="788746" cy="2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0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4294" y="481656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TIP122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876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834299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358742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D6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88294" y="386896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RGBLED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21" idx="3"/>
            <a:endCxn id="31" idx="1"/>
          </p:cNvCxnSpPr>
          <p:nvPr/>
        </p:nvCxnSpPr>
        <p:spPr>
          <a:xfrm flipV="1">
            <a:off x="2799548" y="4329715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8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6705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144554" y="4750114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21" y="2119977"/>
            <a:ext cx="1232370" cy="896269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0525048" y="2010001"/>
            <a:ext cx="1373434" cy="1105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33" idx="1"/>
          </p:cNvCxnSpPr>
          <p:nvPr/>
        </p:nvCxnSpPr>
        <p:spPr>
          <a:xfrm flipH="1">
            <a:off x="9874294" y="2562548"/>
            <a:ext cx="650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88293" y="4478138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25" idx="3"/>
            <a:endCxn id="34" idx="1"/>
          </p:cNvCxnSpPr>
          <p:nvPr/>
        </p:nvCxnSpPr>
        <p:spPr>
          <a:xfrm flipV="1">
            <a:off x="2799547" y="4938890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3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3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1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65" y="1403305"/>
            <a:ext cx="3563983" cy="26853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82596" y="1403305"/>
            <a:ext cx="3484364" cy="268536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327365" y="4221492"/>
            <a:ext cx="3563983" cy="242750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6482597" y="4221492"/>
            <a:ext cx="3484364" cy="2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7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76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33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" idx="2"/>
            <a:endCxn id="4" idx="1"/>
          </p:cNvCxnSpPr>
          <p:nvPr/>
        </p:nvCxnSpPr>
        <p:spPr>
          <a:xfrm rot="5400000" flipH="1">
            <a:off x="4312967" y="4059572"/>
            <a:ext cx="2249329" cy="1316736"/>
          </a:xfrm>
          <a:prstGeom prst="bentConnector4">
            <a:avLst>
              <a:gd name="adj1" fmla="val -1016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3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583" y="4748186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5V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144555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TPIC6B595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523885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26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71509" y="404654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471509" y="38203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588294" y="3256162"/>
            <a:ext cx="1837146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SEVEN_SEGMENT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18" idx="3"/>
            <a:endCxn id="27" idx="1"/>
          </p:cNvCxnSpPr>
          <p:nvPr/>
        </p:nvCxnSpPr>
        <p:spPr>
          <a:xfrm>
            <a:off x="2799548" y="3716914"/>
            <a:ext cx="7887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71" y="2091663"/>
            <a:ext cx="1186705" cy="89002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671771" y="206263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29" idx="1"/>
          </p:cNvCxnSpPr>
          <p:nvPr/>
        </p:nvCxnSpPr>
        <p:spPr>
          <a:xfrm flipH="1">
            <a:off x="9899904" y="2543516"/>
            <a:ext cx="7718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5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2"/>
            <a:endCxn id="9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2"/>
            <a:endCxn id="4" idx="1"/>
          </p:cNvCxnSpPr>
          <p:nvPr/>
        </p:nvCxnSpPr>
        <p:spPr>
          <a:xfrm rot="5400000" flipH="1">
            <a:off x="4813840" y="3558699"/>
            <a:ext cx="1247584" cy="1316736"/>
          </a:xfrm>
          <a:prstGeom prst="bentConnector4">
            <a:avLst>
              <a:gd name="adj1" fmla="val -1832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41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33627" y="248794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378053"/>
            <a:ext cx="1230548" cy="1449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rf_util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Area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ParkingLot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356592" y="3899211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356592" y="3052724"/>
            <a:ext cx="905474" cy="236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3V3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356592" y="2826574"/>
            <a:ext cx="905474" cy="22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BCM22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1262066" y="2939649"/>
            <a:ext cx="838200" cy="218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BCM8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356592" y="3706419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BCM11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356592" y="3289093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MOSI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356592" y="3497756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MISO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number of monitored parking lots</a:t>
            </a:r>
          </a:p>
          <a:p>
            <a:r>
              <a:rPr lang="en-US" dirty="0" smtClean="0"/>
              <a:t>Complicated planning of wired system</a:t>
            </a:r>
          </a:p>
          <a:p>
            <a:r>
              <a:rPr lang="en-US" dirty="0" smtClean="0"/>
              <a:t>Incompatible with outdoor system</a:t>
            </a:r>
          </a:p>
          <a:p>
            <a:r>
              <a:rPr lang="en-US" dirty="0" smtClean="0"/>
              <a:t>Limited information provided to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256162"/>
            <a:ext cx="1551631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pubnub_meta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UserPackage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23" idx="3"/>
            <a:endCxn id="24" idx="1"/>
          </p:cNvCxnSpPr>
          <p:nvPr/>
        </p:nvCxnSpPr>
        <p:spPr>
          <a:xfrm>
            <a:off x="2799549" y="3716914"/>
            <a:ext cx="830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7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870122"/>
            <a:ext cx="1551631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</a:t>
            </a:r>
            <a:r>
              <a:rPr lang="en-US" dirty="0" err="1" smtClean="0">
                <a:solidFill>
                  <a:schemeClr val="tx1"/>
                </a:solidFill>
              </a:rPr>
              <a:t>pi_service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9548" y="4304844"/>
            <a:ext cx="830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144555" y="414473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Api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2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6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6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37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4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2" idx="2"/>
            <a:endCxn id="21" idx="1"/>
          </p:cNvCxnSpPr>
          <p:nvPr/>
        </p:nvCxnSpPr>
        <p:spPr>
          <a:xfrm rot="5400000" flipH="1">
            <a:off x="7940868" y="4345303"/>
            <a:ext cx="1967352" cy="1316736"/>
          </a:xfrm>
          <a:prstGeom prst="bentConnector4">
            <a:avLst>
              <a:gd name="adj1" fmla="val -11620"/>
              <a:gd name="adj2" fmla="val 159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35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410"/>
            <a:ext cx="12192000" cy="55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sp>
          <p:nvSpPr>
            <p:cNvPr id="13" name="Rectangle 12"/>
            <p:cNvSpPr/>
            <p:nvPr/>
          </p:nvSpPr>
          <p:spPr>
            <a:xfrm>
              <a:off x="4090416" y="1902999"/>
              <a:ext cx="4626864" cy="47800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416" y="917543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1902999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1902999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5749575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5749575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090416" y="1902999"/>
                <a:ext cx="4626864" cy="47800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16" y="917543"/>
                <a:ext cx="95250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8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85" y="1870043"/>
              <a:ext cx="952500" cy="952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99" y="5716619"/>
              <a:ext cx="952500" cy="9525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57495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574957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090416" y="1902999"/>
                  <a:ext cx="4626864" cy="478002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0416" y="917543"/>
                  <a:ext cx="952500" cy="9525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29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758</TotalTime>
  <Words>590</Words>
  <Application>Microsoft Office PowerPoint</Application>
  <PresentationFormat>Widescreen</PresentationFormat>
  <Paragraphs>231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Times New Roman</vt:lpstr>
      <vt:lpstr>Office Theme</vt:lpstr>
      <vt:lpstr>Parking Guidance System Solution</vt:lpstr>
      <vt:lpstr>About Us</vt:lpstr>
      <vt:lpstr>Outline</vt:lpstr>
      <vt:lpstr>Problem</vt:lpstr>
      <vt:lpstr>Problem</vt:lpstr>
      <vt:lpstr>Solution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Web Service</vt:lpstr>
      <vt:lpstr>Web Service</vt:lpstr>
      <vt:lpstr>Web Service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Guidance System Solution</dc:title>
  <dc:creator>Bui Phu Hiep</dc:creator>
  <cp:lastModifiedBy>Trung Tran Nguyen Minh</cp:lastModifiedBy>
  <cp:revision>62</cp:revision>
  <dcterms:created xsi:type="dcterms:W3CDTF">2017-04-17T02:41:24Z</dcterms:created>
  <dcterms:modified xsi:type="dcterms:W3CDTF">2017-04-19T17:23:18Z</dcterms:modified>
</cp:coreProperties>
</file>